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0"/>
  </p:notesMasterIdLst>
  <p:handoutMasterIdLst>
    <p:handoutMasterId r:id="rId11"/>
  </p:handoutMasterIdLst>
  <p:sldIdLst>
    <p:sldId id="333" r:id="rId5"/>
    <p:sldId id="282" r:id="rId6"/>
    <p:sldId id="347" r:id="rId7"/>
    <p:sldId id="348" r:id="rId8"/>
    <p:sldId id="341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D3B"/>
    <a:srgbClr val="FF7F00"/>
    <a:srgbClr val="D0CECE"/>
    <a:srgbClr val="000000"/>
    <a:srgbClr val="32B5DF"/>
    <a:srgbClr val="CD41B0"/>
    <a:srgbClr val="2B72BC"/>
    <a:srgbClr val="E874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B3254-D27C-420B-B93E-D1140B89813F}" v="106" dt="2024-12-28T17:01:11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54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79" d="100"/>
          <a:sy n="79" d="100"/>
        </p:scale>
        <p:origin x="393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48D0A623-4386-4B96-8DC5-11EE53F5B11A}" type="datetime1">
              <a:rPr lang="zh-CN" altLang="en-US" smtClean="0"/>
              <a:t>2024/12/29</a:t>
            </a:fld>
            <a:endParaRPr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D77777AE-A626-4F47-81EF-9ADAA35286E7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387D4A40-ADDD-4BD5-95B3-5B033B038417}" type="datetime1">
              <a:rPr lang="zh-CN" altLang="en-US" smtClean="0"/>
              <a:t>2024/12/29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1449098-A5DD-8745-9BDA-7818ECA22896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n-US" alt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5754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n-US" alt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0029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n-US" alt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6332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n-US" alt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6770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n-US" alt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0747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6" name="任意多边形(F)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zh-CN" sz="5000" b="1" cap="all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0" name="任意多边形：形状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28" name="任意多边形：形状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31" name="任意多边形(F)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33" name="文本占位符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zh-CN" sz="2400" b="0" spc="0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2pPr>
            <a:lvl3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3pPr>
            <a:lvl4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4pPr>
            <a:lvl5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标列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zh-CN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zh-CN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zh-CN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zh-CN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3 级别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任意多边形：形状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0" name="任意多边形：形状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(F)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5000" b="1" cap="all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任意多边形：形状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3" name="页脚占位符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85" name="灯片编号占位符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96" name="任意多边形(F)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内容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3" name="页脚占位符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85" name="灯片编号占位符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5000" b="1" cap="all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5" name="任意多边形(F)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310" name="任意多边形(F)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pic>
        <p:nvPicPr>
          <p:cNvPr id="311" name="图形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季度更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zh-CN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zh-CN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形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5000" b="1" cap="all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7" name="文本占位符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zh-CN" sz="2400" b="0" spc="0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2pPr>
            <a:lvl3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3pPr>
            <a:lvl4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4pPr>
            <a:lvl5pPr>
              <a:defRPr lang="zh-CN" sz="2400" b="0">
                <a:solidFill>
                  <a:schemeClr val="bg1"/>
                </a:solidFill>
                <a:latin typeface="+mn-ea"/>
                <a:ea typeface="+mn-ea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问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zh-CN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文本占位符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zh-CN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讲者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zh-CN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zh-CN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zh-CN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zh-CN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zh-CN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右侧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3" name="页脚占位符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85" name="灯片编号占位符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8" name="图片占位符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1" name="图片占位符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图片占位符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左侧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5" name="灯片编号占位符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8" name="图片占位符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1" name="图片占位符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图片占位符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zh-CN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CONTOSO 全体人员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周年纪念日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zh-CN"/>
            </a:defPPr>
          </a:lstStyle>
          <a:p>
            <a:pPr algn="l"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zh-CN" sz="2400" smtClean="0">
                <a:solidFill>
                  <a:schemeClr val="bg1"/>
                </a:solidFill>
              </a:defRPr>
            </a:lvl1pPr>
            <a:lvl2pPr>
              <a:defRPr lang="zh-CN" sz="2400" smtClean="0">
                <a:solidFill>
                  <a:schemeClr val="bg1"/>
                </a:solidFill>
              </a:defRPr>
            </a:lvl2pPr>
            <a:lvl3pPr>
              <a:defRPr lang="zh-CN" sz="2400" smtClean="0">
                <a:solidFill>
                  <a:schemeClr val="bg1"/>
                </a:solidFill>
              </a:defRPr>
            </a:lvl3pPr>
            <a:lvl4pPr>
              <a:defRPr lang="zh-CN" sz="2400" smtClean="0">
                <a:solidFill>
                  <a:schemeClr val="bg1"/>
                </a:solidFill>
              </a:defRPr>
            </a:lvl4pPr>
            <a:lvl5pPr>
              <a:defRPr lang="zh-CN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单击此处编辑母版文本样式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二级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三级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四级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zh-CN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文本占位符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zh-CN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(F)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39" name="任意多边形：形状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1" name="任意多边形：形状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zh-CN" sz="5000" b="1" cap="all" spc="3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zh-CN" sz="1000" b="1" i="0" spc="2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</a:defRPr>
            </a:lvl1pPr>
          </a:lstStyle>
          <a:p>
            <a:pPr rtl="0"/>
            <a:r>
              <a:rPr lang="zh-CN"/>
              <a:t>CONTOSO 全体人员</a:t>
            </a:r>
            <a:endParaRPr lang="zh-CN" dirty="0"/>
          </a:p>
        </p:txBody>
      </p:sp>
      <p:sp>
        <p:nvSpPr>
          <p:cNvPr id="5" name="幻灯片编号占位符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zh-CN" sz="1000" b="1" i="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zh-CN" sz="2800" b="1" i="0" kern="1200" spc="100" baseline="0">
          <a:solidFill>
            <a:schemeClr val="bg2">
              <a:lumMod val="25000"/>
            </a:schemeClr>
          </a:solidFill>
          <a:latin typeface="+mj-ea"/>
          <a:ea typeface="+mj-ea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zh-CN" sz="1600" b="0" i="0" kern="1200" spc="100" baseline="0" dirty="0">
          <a:solidFill>
            <a:schemeClr val="bg2">
              <a:lumMod val="25000"/>
            </a:schemeClr>
          </a:solidFill>
          <a:latin typeface="+mn-ea"/>
          <a:ea typeface="+mn-ea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600" b="0" i="0" kern="1200" spc="100" baseline="0" dirty="0">
          <a:solidFill>
            <a:schemeClr val="bg2">
              <a:lumMod val="25000"/>
            </a:schemeClr>
          </a:solidFill>
          <a:latin typeface="+mn-ea"/>
          <a:ea typeface="+mn-ea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600" b="0" i="0" kern="1200" spc="100" baseline="0" dirty="0">
          <a:solidFill>
            <a:schemeClr val="bg2">
              <a:lumMod val="25000"/>
            </a:schemeClr>
          </a:solidFill>
          <a:latin typeface="+mn-ea"/>
          <a:ea typeface="+mn-ea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600" b="0" i="0" kern="1200" spc="100" baseline="0" dirty="0" smtClean="0">
          <a:solidFill>
            <a:schemeClr val="bg2">
              <a:lumMod val="25000"/>
            </a:schemeClr>
          </a:solidFill>
          <a:latin typeface="+mn-ea"/>
          <a:ea typeface="+mn-ea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600" b="0" i="0" kern="1200" spc="100" baseline="0" dirty="0" smtClean="0">
          <a:solidFill>
            <a:schemeClr val="bg2">
              <a:lumMod val="25000"/>
            </a:schemeClr>
          </a:solidFill>
          <a:latin typeface="+mn-ea"/>
          <a:ea typeface="+mn-ea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200" kern="1200" dirty="0" smtClean="0">
          <a:solidFill>
            <a:schemeClr val="tx1"/>
          </a:solidFill>
          <a:latin typeface="+mn-ea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200" kern="1200" dirty="0" smtClean="0">
          <a:solidFill>
            <a:schemeClr val="tx1"/>
          </a:solidFill>
          <a:latin typeface="+mn-ea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CN" sz="1200" kern="1200" dirty="0" smtClean="0">
          <a:solidFill>
            <a:schemeClr val="tx1"/>
          </a:solidFill>
          <a:latin typeface="+mn-ea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zh-CN" sz="12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f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algn="ctr" rtl="0"/>
            <a:r>
              <a:rPr lang="zh-CN" altLang="en-US" sz="6600" dirty="0">
                <a:latin typeface="华文细黑" panose="02010600040101010101" pitchFamily="2" charset="-122"/>
                <a:ea typeface="华文细黑" panose="02010600040101010101" pitchFamily="2" charset="-122"/>
                <a:cs typeface="Posterama" panose="020B0504020200020000" pitchFamily="34" charset="0"/>
              </a:rPr>
              <a:t>生命叙事</a:t>
            </a:r>
            <a:endParaRPr lang="zh-CN" sz="6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algn="ctr" rtl="0"/>
            <a:r>
              <a:rPr lang="zh-CN" altLang="en-US" dirty="0"/>
              <a:t>高一</a:t>
            </a:r>
            <a:r>
              <a:rPr lang="en-US" altLang="zh-CN" dirty="0"/>
              <a:t>8</a:t>
            </a:r>
            <a:r>
              <a:rPr lang="zh-CN" altLang="en-US" dirty="0"/>
              <a:t>班  陈唯睿</a:t>
            </a:r>
            <a:endParaRPr lang="zh-CN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127F411-4A09-7D65-7B51-4176E96883E9}"/>
              </a:ext>
            </a:extLst>
          </p:cNvPr>
          <p:cNvCxnSpPr>
            <a:cxnSpLocks/>
          </p:cNvCxnSpPr>
          <p:nvPr/>
        </p:nvCxnSpPr>
        <p:spPr>
          <a:xfrm>
            <a:off x="5836883" y="3591499"/>
            <a:ext cx="5279136" cy="0"/>
          </a:xfrm>
          <a:prstGeom prst="line">
            <a:avLst/>
          </a:prstGeom>
          <a:ln>
            <a:solidFill>
              <a:srgbClr val="32B5D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18" y="1399712"/>
            <a:ext cx="4416552" cy="685800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85000"/>
              </a:lnSpc>
            </a:pPr>
            <a:r>
              <a:rPr lang="zh-CN" altLang="en-US" sz="4800" spc="300" dirty="0">
                <a:latin typeface="Microsoft YaHei UI" panose="020B0504020200020000" pitchFamily="34" charset="0"/>
                <a:ea typeface="Microsoft YaHei UI"/>
                <a:cs typeface="Posterama" panose="020B0504020200020000" pitchFamily="34" charset="0"/>
              </a:rPr>
              <a:t>目录</a:t>
            </a:r>
            <a:endParaRPr lang="zh-CN" sz="4800" spc="300" dirty="0">
              <a:solidFill>
                <a:schemeClr val="bg1"/>
              </a:solidFill>
              <a:latin typeface="Microsoft YaHei UI" panose="020B0504020200020000" pitchFamily="34" charset="0"/>
              <a:ea typeface="Microsoft YaHei UI"/>
              <a:cs typeface="Posterama" panose="020B0504020200020000" pitchFamily="34" charset="0"/>
            </a:endParaRPr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999" y="2749865"/>
            <a:ext cx="3831336" cy="111705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4400" b="0" i="0" u="none" strike="noStrike" spc="0" dirty="0">
                <a:solidFill>
                  <a:schemeClr val="bg1"/>
                </a:solidFill>
                <a:effectLst/>
                <a:latin typeface="Microsoft YaHei UI" panose="020B0504020202020204" pitchFamily="34" charset="77"/>
                <a:ea typeface="Microsoft YaHei UI"/>
              </a:rPr>
              <a:t>编程比赛</a:t>
            </a:r>
            <a:endParaRPr lang="en-US" altLang="zh-CN" sz="4400" b="0" i="0" u="none" strike="noStrike" spc="0" dirty="0">
              <a:solidFill>
                <a:schemeClr val="bg1"/>
              </a:solidFill>
              <a:effectLst/>
              <a:latin typeface="Microsoft YaHei UI" panose="020B0504020202020204" pitchFamily="34" charset="77"/>
              <a:ea typeface="Microsoft YaHei UI"/>
            </a:endParaRPr>
          </a:p>
        </p:txBody>
      </p:sp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DB6896AE-7FDA-6417-1926-071DEB1610E8}"/>
              </a:ext>
            </a:extLst>
          </p:cNvPr>
          <p:cNvSpPr/>
          <p:nvPr/>
        </p:nvSpPr>
        <p:spPr>
          <a:xfrm flipH="1">
            <a:off x="5431316" y="-506776"/>
            <a:ext cx="6760684" cy="7871551"/>
          </a:xfrm>
          <a:prstGeom prst="flowChartDelay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82">
            <a:extLst>
              <a:ext uri="{FF2B5EF4-FFF2-40B4-BE49-F238E27FC236}">
                <a16:creationId xmlns:a16="http://schemas.microsoft.com/office/drawing/2014/main" id="{041B0B15-59EB-E5B5-4FE6-0D365A92B575}"/>
              </a:ext>
            </a:extLst>
          </p:cNvPr>
          <p:cNvSpPr txBox="1">
            <a:spLocks/>
          </p:cNvSpPr>
          <p:nvPr/>
        </p:nvSpPr>
        <p:spPr>
          <a:xfrm>
            <a:off x="761999" y="3643167"/>
            <a:ext cx="3831336" cy="3721608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zh-CN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 b="0" i="0" kern="120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  <a:cs typeface="+mn-cs"/>
              </a:defRPr>
            </a:lvl1pPr>
            <a:lvl2pPr marL="694944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 b="0" i="0" kern="120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 b="0" i="0" kern="120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 b="0" i="0" kern="120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zh-CN" sz="2400" b="0" i="0" kern="1200" spc="100" baseline="0">
                <a:solidFill>
                  <a:schemeClr val="bg1"/>
                </a:solidFill>
                <a:latin typeface="+mn-ea"/>
                <a:ea typeface="+mn-ea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400" b="1" spc="0" dirty="0">
                <a:latin typeface="Microsoft YaHei UI" panose="020B0504020202020204" pitchFamily="34" charset="77"/>
                <a:ea typeface="Microsoft YaHei UI"/>
              </a:rPr>
              <a:t>·</a:t>
            </a:r>
            <a:r>
              <a:rPr lang="en-US" altLang="zh-CN" sz="4400" spc="0" dirty="0">
                <a:latin typeface="Microsoft YaHei UI" panose="020B0504020202020204" pitchFamily="34" charset="77"/>
                <a:ea typeface="Microsoft YaHei UI"/>
              </a:rPr>
              <a:t> </a:t>
            </a:r>
            <a:r>
              <a:rPr lang="zh-CN" altLang="en-US" sz="4400" spc="0" dirty="0">
                <a:latin typeface="Microsoft YaHei UI" panose="020B0504020202020204" pitchFamily="34" charset="77"/>
                <a:ea typeface="Microsoft YaHei UI"/>
              </a:rPr>
              <a:t>体测</a:t>
            </a: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03EA672A-6BCC-5820-4902-7806FF75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rcRect t="48982" b="-461"/>
          <a:stretch/>
        </p:blipFill>
        <p:spPr>
          <a:xfrm>
            <a:off x="7806690" y="558517"/>
            <a:ext cx="3798058" cy="27663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95000" endPos="0" dist="50800" dir="5400000" sy="-100000" algn="bl" rotWithShape="0"/>
          </a:effectLst>
        </p:spPr>
      </p:pic>
      <p:pic>
        <p:nvPicPr>
          <p:cNvPr id="9" name="图片 8" descr="建筑前面有许多树&#10;&#10;中度可信度描述已自动生成">
            <a:extLst>
              <a:ext uri="{FF2B5EF4-FFF2-40B4-BE49-F238E27FC236}">
                <a16:creationId xmlns:a16="http://schemas.microsoft.com/office/drawing/2014/main" id="{8D28467C-FCD0-5079-FE27-FA0A9E2672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7806690" y="3308392"/>
            <a:ext cx="3810000" cy="253746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7A4ABE9-A879-5337-DA49-72AC4FF97305}"/>
              </a:ext>
            </a:extLst>
          </p:cNvPr>
          <p:cNvCxnSpPr/>
          <p:nvPr/>
        </p:nvCxnSpPr>
        <p:spPr>
          <a:xfrm>
            <a:off x="7806690" y="3324890"/>
            <a:ext cx="3798058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47" y="0"/>
            <a:ext cx="6067453" cy="774485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u="sng" dirty="0">
                <a:solidFill>
                  <a:schemeClr val="bg1">
                    <a:lumMod val="95000"/>
                  </a:schemeClr>
                </a:solidFill>
                <a:latin typeface="Microsoft YaHei UI" panose="020B0504020200020000" pitchFamily="34" charset="0"/>
                <a:ea typeface="Microsoft YaHei UI"/>
                <a:cs typeface="Posterama" panose="020B0504020200020000" pitchFamily="34" charset="0"/>
              </a:rPr>
              <a:t>编程比赛</a:t>
            </a:r>
            <a:endParaRPr lang="zh-CN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2463" y="5846654"/>
            <a:ext cx="4956048" cy="550072"/>
          </a:xfrm>
        </p:spPr>
        <p:txBody>
          <a:bodyPr rtlCol="0"/>
          <a:lstStyle>
            <a:defPPr>
              <a:defRPr lang="zh-CN"/>
            </a:defPPr>
          </a:lstStyle>
          <a:p>
            <a:pPr algn="l" rtl="0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左图可以满分，右图为我的答案</a:t>
            </a:r>
            <a:endParaRPr 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8BC9BD-5952-A007-7011-E413940B1B85}"/>
              </a:ext>
            </a:extLst>
          </p:cNvPr>
          <p:cNvSpPr txBox="1"/>
          <p:nvPr/>
        </p:nvSpPr>
        <p:spPr>
          <a:xfrm>
            <a:off x="6989258" y="1817370"/>
            <a:ext cx="4338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本学期，我参加了</a:t>
            </a:r>
            <a:r>
              <a:rPr lang="en-US" altLang="zh-CN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CSP</a:t>
            </a:r>
            <a:r>
              <a:rPr lang="zh-CN" altLang="en-US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系列比赛。这对于自学编程的我来说，是十分幸运的。</a:t>
            </a:r>
            <a:endParaRPr lang="en-US" altLang="zh-CN" sz="2800" dirty="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E21C95-F376-D5B0-D50B-0DAB2AAF10C5}"/>
              </a:ext>
            </a:extLst>
          </p:cNvPr>
          <p:cNvSpPr txBox="1"/>
          <p:nvPr/>
        </p:nvSpPr>
        <p:spPr>
          <a:xfrm>
            <a:off x="6989257" y="3820604"/>
            <a:ext cx="4338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在这次比赛中，我深刻体会到了严谨的重要性</a:t>
            </a:r>
            <a:endParaRPr lang="en-US" altLang="zh-CN" sz="2800" dirty="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图片 7" descr="雨中许多人撑着伞&#10;&#10;描述已自动生成">
            <a:extLst>
              <a:ext uri="{FF2B5EF4-FFF2-40B4-BE49-F238E27FC236}">
                <a16:creationId xmlns:a16="http://schemas.microsoft.com/office/drawing/2014/main" id="{D628FA59-2CB2-5362-A9F2-F55BB0B0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2" y="1143949"/>
            <a:ext cx="5668129" cy="4249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68B83-5782-D807-2DA9-CBB59AD8E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96" r="46469" b="9690"/>
          <a:stretch/>
        </p:blipFill>
        <p:spPr>
          <a:xfrm>
            <a:off x="363557" y="690679"/>
            <a:ext cx="2566930" cy="502337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1E3443-F019-84E7-F3DA-7292143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58" r="30651"/>
          <a:stretch/>
        </p:blipFill>
        <p:spPr>
          <a:xfrm>
            <a:off x="3034426" y="690679"/>
            <a:ext cx="2566930" cy="5023372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9AAE44-156E-222A-508A-4161EA53D699}"/>
              </a:ext>
            </a:extLst>
          </p:cNvPr>
          <p:cNvCxnSpPr/>
          <p:nvPr/>
        </p:nvCxnSpPr>
        <p:spPr>
          <a:xfrm>
            <a:off x="661011" y="3373915"/>
            <a:ext cx="1068637" cy="0"/>
          </a:xfrm>
          <a:prstGeom prst="line">
            <a:avLst/>
          </a:prstGeom>
          <a:ln w="28575">
            <a:solidFill>
              <a:srgbClr val="FF7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B4C69F9-AEED-21E0-5028-B7F5C9005028}"/>
              </a:ext>
            </a:extLst>
          </p:cNvPr>
          <p:cNvCxnSpPr/>
          <p:nvPr/>
        </p:nvCxnSpPr>
        <p:spPr>
          <a:xfrm>
            <a:off x="3545597" y="3373915"/>
            <a:ext cx="1068637" cy="0"/>
          </a:xfrm>
          <a:prstGeom prst="line">
            <a:avLst/>
          </a:prstGeom>
          <a:ln w="28575">
            <a:solidFill>
              <a:srgbClr val="FF7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u="sng" dirty="0">
                <a:solidFill>
                  <a:schemeClr val="bg1">
                    <a:lumMod val="95000"/>
                  </a:schemeClr>
                </a:solidFill>
                <a:latin typeface="Microsoft YaHei UI" panose="020B0504020200020000" pitchFamily="34" charset="0"/>
                <a:ea typeface="Microsoft YaHei UI"/>
                <a:cs typeface="Posterama" panose="020B0504020200020000" pitchFamily="34" charset="0"/>
              </a:rPr>
              <a:t>体测</a:t>
            </a:r>
            <a:endParaRPr 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9CB260-266A-800D-35D0-12DA42ED36F8}"/>
              </a:ext>
            </a:extLst>
          </p:cNvPr>
          <p:cNvSpPr txBox="1"/>
          <p:nvPr/>
        </p:nvSpPr>
        <p:spPr>
          <a:xfrm>
            <a:off x="1150318" y="1916522"/>
            <a:ext cx="4338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这学期，我们班经过了两次体测。</a:t>
            </a:r>
            <a:endParaRPr lang="en-US" altLang="zh-CN" sz="2800" dirty="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B40CC3-1F8C-2087-30C8-8C964F02A5E3}"/>
              </a:ext>
            </a:extLst>
          </p:cNvPr>
          <p:cNvSpPr txBox="1"/>
          <p:nvPr/>
        </p:nvSpPr>
        <p:spPr>
          <a:xfrm>
            <a:off x="1150317" y="3428999"/>
            <a:ext cx="4338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在第二次长跑时，我中途被打断节奏，想要放弃，最后坚持了下来</a:t>
            </a:r>
            <a:endParaRPr lang="en-US" altLang="zh-CN" sz="2800" dirty="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7" name="图片 26" descr="棒球比赛中&#10;&#10;低可信度描述已自动生成">
            <a:extLst>
              <a:ext uri="{FF2B5EF4-FFF2-40B4-BE49-F238E27FC236}">
                <a16:creationId xmlns:a16="http://schemas.microsoft.com/office/drawing/2014/main" id="{83D07830-C9CA-950E-882E-0533E310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614" y="1200838"/>
            <a:ext cx="5552500" cy="41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延期 9">
            <a:extLst>
              <a:ext uri="{FF2B5EF4-FFF2-40B4-BE49-F238E27FC236}">
                <a16:creationId xmlns:a16="http://schemas.microsoft.com/office/drawing/2014/main" id="{8E9DED56-B1C9-DC24-AF7A-F46FDEF4F196}"/>
              </a:ext>
            </a:extLst>
          </p:cNvPr>
          <p:cNvSpPr/>
          <p:nvPr/>
        </p:nvSpPr>
        <p:spPr>
          <a:xfrm flipH="1">
            <a:off x="5431316" y="-506776"/>
            <a:ext cx="6760684" cy="7871551"/>
          </a:xfrm>
          <a:prstGeom prst="flowChartDelay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474B2F-DB54-650E-1F00-5A341830FE9A}"/>
              </a:ext>
            </a:extLst>
          </p:cNvPr>
          <p:cNvSpPr txBox="1"/>
          <p:nvPr/>
        </p:nvSpPr>
        <p:spPr>
          <a:xfrm>
            <a:off x="8061096" y="250566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感谢聆听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A0E6EAE-0824-5DB6-40BB-B488D8C3920E}"/>
              </a:ext>
            </a:extLst>
          </p:cNvPr>
          <p:cNvCxnSpPr>
            <a:cxnSpLocks/>
          </p:cNvCxnSpPr>
          <p:nvPr/>
        </p:nvCxnSpPr>
        <p:spPr>
          <a:xfrm>
            <a:off x="7612655" y="3613533"/>
            <a:ext cx="4682169" cy="0"/>
          </a:xfrm>
          <a:prstGeom prst="line">
            <a:avLst/>
          </a:prstGeom>
          <a:ln>
            <a:solidFill>
              <a:srgbClr val="C7CD3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65_TF22790323_Win32" id="{6C96F873-1676-45B4-A7C3-F4B81B53B1A8}" vid="{CCC02037-A941-4852-B46B-9B500AF27D8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生命叙事</Template>
  <TotalTime>77</TotalTime>
  <Words>105</Words>
  <Application>Microsoft Office PowerPoint</Application>
  <PresentationFormat>宽屏</PresentationFormat>
  <Paragraphs>18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Microsoft YaHei UI</vt:lpstr>
      <vt:lpstr>华文细黑</vt:lpstr>
      <vt:lpstr>Arial</vt:lpstr>
      <vt:lpstr>Courier New</vt:lpstr>
      <vt:lpstr>自定义</vt:lpstr>
      <vt:lpstr>生命叙事</vt:lpstr>
      <vt:lpstr>目录</vt:lpstr>
      <vt:lpstr>编程比赛</vt:lpstr>
      <vt:lpstr>体测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wr c</dc:creator>
  <cp:lastModifiedBy>wr c</cp:lastModifiedBy>
  <cp:revision>21</cp:revision>
  <dcterms:created xsi:type="dcterms:W3CDTF">2024-12-28T17:02:54Z</dcterms:created>
  <dcterms:modified xsi:type="dcterms:W3CDTF">2024-12-29T02:16:32Z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